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1" y="3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EE90-29DB-498B-8B61-16CCA2BC9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F4E04-27CF-47AC-B690-872840AC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7B73-E6F9-4699-9CD3-6E65A959B267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4CB-1BF0-4E58-A05C-F5A0DA096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9BF9-E671-42DD-BBE9-5F3DCCE6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0CC93-13FE-48F0-834C-13102A049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0B62-5B52-40EE-A628-CA3E501D8840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F723-CBA3-4F20-BC94-DB690F3E1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3AEE6-7ADC-4191-AB97-80E35876C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7CE83-47A7-4833-AD29-6E50ECE7D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9C8C-BBE6-418B-BB52-DE82D4055F84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F4A7-27C6-4405-8C37-8AF3BC378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A1FE-5CBE-44DC-A004-48A35E4E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76C17-D07B-4E16-AA00-D251A779C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3E0E-EB88-497B-93B7-57CE03393D81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2703-D0C9-4183-A65D-AE64F5D54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0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394-E244-476D-A144-723BBB59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AC782-AEC1-45DA-BAA4-C8FC5B323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C839-FEE4-412F-B980-6238F47ADD09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4E0C-68E9-4EB9-AD2B-5CB9070C7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7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F24E-073A-4FC2-9332-F77EDF5A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1380-6266-491D-A6CB-1B4038B14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019B9-CF87-41F8-8ED9-F2939CE2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C1AE-587F-434C-B4C2-EE949565E269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37B0-6237-44F6-8626-CAC0CFD4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6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D7DA-94AE-4D4D-A353-98C5664A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5A6C-CC6B-4F60-BD80-BC2ACDB2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C9EBB-7AFA-4F44-A50C-0199A6E5F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049FE-98DA-4F24-98BE-2CC961B88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49A42-E43D-4B3E-B63D-B9B745BEA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F137-E913-455D-BAC1-588843236417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3246-5249-4E89-929D-98232FF51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BEF6-652D-4CB3-9AF5-ADAA55CE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CE4A-CA79-423D-98A9-E663C5CEB862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E48F-FA6F-4002-9EDA-2AE50839A1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7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AED9-8FB7-4A8B-81D1-AAA1E527FE7F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B4CB-6B43-4FA7-9DC9-EA6720A84A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67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50E9-5FCA-46FF-A82E-22A52C54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6FCA-D70A-4741-A7B0-525C02161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23669-4674-417A-AC10-C8598B9CA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3383-D96D-4F51-A49F-E13D0CA07CEC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C8BA-DE1A-4E7F-AA09-5017E48BD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2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27CB-2CC7-49F9-BE94-9F612E79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27B7A-6114-4E82-B639-C429D7F7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CB82D-8A8E-4AAA-9535-388BC5249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9403-DA32-4078-94ED-9C96B3D4117F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DFA8-7FF6-4F5D-9D3C-7D2F3E2A2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8ACC7-6180-487E-8C66-73B5F7986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801806-897E-47ED-A081-49A18F88F5CE}" type="datetimeFigureOut">
              <a:rPr lang="en-GB"/>
              <a:pPr>
                <a:defRPr/>
              </a:pPr>
              <a:t>31/01/2019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9FFE-185A-458A-8D70-34240D158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418B-E086-4855-ACBD-9A9A4C17A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A9176C-D1F6-4DC3-9385-70A0C5C32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36B451-1764-4A55-BC69-DE8C09A37F9B}"/>
              </a:ext>
            </a:extLst>
          </p:cNvPr>
          <p:cNvSpPr/>
          <p:nvPr/>
        </p:nvSpPr>
        <p:spPr>
          <a:xfrm>
            <a:off x="3617981" y="2027768"/>
            <a:ext cx="49560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Sample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5"/>
            <a:ext cx="12201591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iPACAdmin</dc:creator>
  <cp:lastModifiedBy>Anand Patil</cp:lastModifiedBy>
  <cp:revision>12</cp:revision>
  <dcterms:created xsi:type="dcterms:W3CDTF">2018-03-20T13:25:21Z</dcterms:created>
  <dcterms:modified xsi:type="dcterms:W3CDTF">2019-01-31T08:03:50Z</dcterms:modified>
</cp:coreProperties>
</file>